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E69A-49F8-4EED-9689-51F28891F351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305F-CD90-4C58-9307-02CC0D3B19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91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E69A-49F8-4EED-9689-51F28891F351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305F-CD90-4C58-9307-02CC0D3B19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751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E69A-49F8-4EED-9689-51F28891F351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305F-CD90-4C58-9307-02CC0D3B19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08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E69A-49F8-4EED-9689-51F28891F351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305F-CD90-4C58-9307-02CC0D3B19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73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E69A-49F8-4EED-9689-51F28891F351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305F-CD90-4C58-9307-02CC0D3B19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89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E69A-49F8-4EED-9689-51F28891F351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305F-CD90-4C58-9307-02CC0D3B19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81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E69A-49F8-4EED-9689-51F28891F351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305F-CD90-4C58-9307-02CC0D3B19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61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E69A-49F8-4EED-9689-51F28891F351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305F-CD90-4C58-9307-02CC0D3B19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0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E69A-49F8-4EED-9689-51F28891F351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305F-CD90-4C58-9307-02CC0D3B19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6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E69A-49F8-4EED-9689-51F28891F351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305F-CD90-4C58-9307-02CC0D3B19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25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E69A-49F8-4EED-9689-51F28891F351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305F-CD90-4C58-9307-02CC0D3B19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54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1E69A-49F8-4EED-9689-51F28891F351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D305F-CD90-4C58-9307-02CC0D3B19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85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48" y="0"/>
            <a:ext cx="11440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44" y="0"/>
            <a:ext cx="11355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1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0"/>
            <a:ext cx="1135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61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74" y="0"/>
            <a:ext cx="11451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8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06" y="102198"/>
            <a:ext cx="11510777" cy="675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2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54" y="0"/>
            <a:ext cx="11440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1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32" y="0"/>
            <a:ext cx="11429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8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57" y="59166"/>
            <a:ext cx="11569358" cy="675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725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 - PC3</dc:creator>
  <cp:lastModifiedBy>ALUNO - PC3</cp:lastModifiedBy>
  <cp:revision>7</cp:revision>
  <dcterms:created xsi:type="dcterms:W3CDTF">2024-04-12T23:57:03Z</dcterms:created>
  <dcterms:modified xsi:type="dcterms:W3CDTF">2024-04-15T20:21:05Z</dcterms:modified>
</cp:coreProperties>
</file>