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3"/>
  </p:notesMasterIdLst>
  <p:sldIdLst>
    <p:sldId id="356" r:id="rId2"/>
    <p:sldId id="357" r:id="rId3"/>
    <p:sldId id="409" r:id="rId4"/>
    <p:sldId id="410" r:id="rId5"/>
    <p:sldId id="359" r:id="rId6"/>
    <p:sldId id="405" r:id="rId7"/>
    <p:sldId id="318" r:id="rId8"/>
    <p:sldId id="321" r:id="rId9"/>
    <p:sldId id="408" r:id="rId10"/>
    <p:sldId id="323" r:id="rId11"/>
    <p:sldId id="378" r:id="rId12"/>
  </p:sldIdLst>
  <p:sldSz cx="9144000" cy="5143500" type="screen16x9"/>
  <p:notesSz cx="6858000" cy="9144000"/>
  <p:embeddedFontLst>
    <p:embeddedFont>
      <p:font typeface="Raleway" panose="020B0604020202020204" charset="0"/>
      <p:regular r:id="rId14"/>
      <p:bold r:id="rId15"/>
      <p:italic r:id="rId16"/>
      <p:boldItalic r:id="rId17"/>
    </p:embeddedFont>
    <p:embeddedFont>
      <p:font typeface="Lato" panose="020B0604020202020204" charset="0"/>
      <p:regular r:id="rId18"/>
      <p:bold r:id="rId19"/>
    </p:embeddedFont>
    <p:embeddedFont>
      <p:font typeface="Calibri" panose="020F050202020403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3EADC2E-FFD7-4B1E-91F1-DE58A24FEFF4}">
  <a:tblStyle styleId="{D3EADC2E-FFD7-4B1E-91F1-DE58A24FEF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05483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DB5F4076-5909-4B82-B4A4-77316698813D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285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5EC5843B-6E71-4F17-965A-F409DC71CB41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49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45225" y="2762725"/>
            <a:ext cx="67365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5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5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_1">
    <p:bg>
      <p:bgPr>
        <a:solidFill>
          <a:schemeClr val="accen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1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1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437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93700" y="3583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93700" y="1373588"/>
            <a:ext cx="64626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46969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00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  <p:sldLayoutId id="2147483661" r:id="rId4"/>
  </p:sldLayoutIdLst>
  <p:transition>
    <p:fade thruBlk="1"/>
  </p:transition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321403" y="3406775"/>
            <a:ext cx="7543800" cy="857250"/>
          </a:xfrm>
        </p:spPr>
        <p:txBody>
          <a:bodyPr/>
          <a:lstStyle/>
          <a:p>
            <a:pPr marL="76200" indent="0">
              <a:buNone/>
            </a:pPr>
            <a:r>
              <a:rPr lang="pt-BR" sz="1600" b="1" dirty="0"/>
              <a:t>ALUNO:</a:t>
            </a:r>
          </a:p>
          <a:p>
            <a:pPr marL="76200" indent="0">
              <a:buNone/>
            </a:pPr>
            <a:r>
              <a:rPr lang="pt-BR" sz="1600" b="1" dirty="0"/>
              <a:t>ORIENTADOR(A):</a:t>
            </a:r>
          </a:p>
          <a:p>
            <a:pPr marL="76200" indent="0">
              <a:buNone/>
            </a:pPr>
            <a:r>
              <a:rPr lang="pt-BR" sz="1600" b="1" dirty="0"/>
              <a:t>ANO:</a:t>
            </a:r>
          </a:p>
          <a:p>
            <a:pPr marL="76200" indent="0">
              <a:buNone/>
            </a:pPr>
            <a:r>
              <a:rPr lang="pt-BR" sz="1600" b="1" dirty="0" err="1"/>
              <a:t>GT</a:t>
            </a:r>
            <a:r>
              <a:rPr lang="pt-BR" sz="1600" b="1" dirty="0"/>
              <a:t>: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97917" y="2820988"/>
            <a:ext cx="6652524" cy="11715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75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TÍTULO DO TRABALHO</a:t>
            </a:r>
          </a:p>
          <a:p>
            <a:pPr algn="ctr"/>
            <a:endParaRPr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" name="image2.jpg">
            <a:extLst>
              <a:ext uri="{FF2B5EF4-FFF2-40B4-BE49-F238E27FC236}">
                <a16:creationId xmlns:a16="http://schemas.microsoft.com/office/drawing/2014/main" xmlns="" id="{20856074-77E8-C7AF-7A5E-F40787171FBE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5971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93700" y="1864779"/>
            <a:ext cx="6462600" cy="8574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REFERÊNCIAS</a:t>
            </a:r>
            <a:endParaRPr lang="en-US" dirty="0">
              <a:solidFill>
                <a:schemeClr val="bg2">
                  <a:lumMod val="7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893700" y="2722179"/>
            <a:ext cx="6462600" cy="2078734"/>
          </a:xfrm>
        </p:spPr>
        <p:txBody>
          <a:bodyPr/>
          <a:lstStyle/>
          <a:p>
            <a:pPr algn="just"/>
            <a:r>
              <a:rPr lang="pt-BR" dirty="0"/>
              <a:t>Não precisa colocar todas, apenas algumas. Podem ser as que escolheu para citar nos slides sobre a fundamentação teórica.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CBB81BC-9407-42FD-84E3-6ACE93AF5D76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19459" name="CaixaDeTexto 8"/>
          <p:cNvSpPr txBox="1">
            <a:spLocks noChangeArrowheads="1"/>
          </p:cNvSpPr>
          <p:nvPr/>
        </p:nvSpPr>
        <p:spPr bwMode="auto">
          <a:xfrm>
            <a:off x="1518048" y="4546997"/>
            <a:ext cx="398378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050">
                <a:solidFill>
                  <a:prstClr val="white"/>
                </a:solidFill>
              </a:rPr>
              <a:t>OBS: Apresenta os resultados, faz as inferências e fundamenta</a:t>
            </a:r>
          </a:p>
        </p:txBody>
      </p:sp>
      <p:pic>
        <p:nvPicPr>
          <p:cNvPr id="2" name="image2.jpg">
            <a:extLst>
              <a:ext uri="{FF2B5EF4-FFF2-40B4-BE49-F238E27FC236}">
                <a16:creationId xmlns:a16="http://schemas.microsoft.com/office/drawing/2014/main" xmlns="" id="{66BE04A7-332A-4C34-1ED1-B68723181574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543753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50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Obrigada (o)! </a:t>
            </a:r>
          </a:p>
        </p:txBody>
      </p:sp>
      <p:pic>
        <p:nvPicPr>
          <p:cNvPr id="2" name="image2.jpg">
            <a:extLst>
              <a:ext uri="{FF2B5EF4-FFF2-40B4-BE49-F238E27FC236}">
                <a16:creationId xmlns:a16="http://schemas.microsoft.com/office/drawing/2014/main" xmlns="" id="{3BB50433-6702-9419-433C-D0708225B3E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71205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003" y="1416538"/>
            <a:ext cx="6462600" cy="85740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CONTEXTUALIZAÇÃO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694003" y="2303109"/>
            <a:ext cx="6462600" cy="1982991"/>
          </a:xfrm>
        </p:spPr>
        <p:txBody>
          <a:bodyPr>
            <a:normAutofit/>
          </a:bodyPr>
          <a:lstStyle/>
          <a:p>
            <a:r>
              <a:rPr lang="pt-BR" dirty="0"/>
              <a:t>Evite textos longos</a:t>
            </a:r>
          </a:p>
          <a:p>
            <a:r>
              <a:rPr lang="pt-BR" dirty="0"/>
              <a:t>Prefira tópicos ou palavras chave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image2.jpg">
            <a:extLst>
              <a:ext uri="{FF2B5EF4-FFF2-40B4-BE49-F238E27FC236}">
                <a16:creationId xmlns:a16="http://schemas.microsoft.com/office/drawing/2014/main" xmlns="" id="{43FE61D5-02A8-31F0-9F36-1EC96113BBC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50796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003" y="1416538"/>
            <a:ext cx="6462600" cy="8574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PROBLEMA DE PESQUISA</a:t>
            </a:r>
            <a:endParaRPr lang="pt-BR" b="1" dirty="0">
              <a:solidFill>
                <a:schemeClr val="bg2">
                  <a:lumMod val="7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694003" y="2303109"/>
            <a:ext cx="6462600" cy="1982991"/>
          </a:xfrm>
        </p:spPr>
        <p:txBody>
          <a:bodyPr>
            <a:normAutofit/>
          </a:bodyPr>
          <a:lstStyle/>
          <a:p>
            <a:r>
              <a:rPr lang="pt-BR" dirty="0" smtClean="0"/>
              <a:t>Apresente o </a:t>
            </a:r>
            <a:r>
              <a:rPr lang="pt-BR" dirty="0"/>
              <a:t>p</a:t>
            </a:r>
            <a:r>
              <a:rPr lang="pt-BR" dirty="0" smtClean="0"/>
              <a:t>roblema em forma de pergunta.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image2.jpg">
            <a:extLst>
              <a:ext uri="{FF2B5EF4-FFF2-40B4-BE49-F238E27FC236}">
                <a16:creationId xmlns:a16="http://schemas.microsoft.com/office/drawing/2014/main" xmlns="" id="{43FE61D5-02A8-31F0-9F36-1EC96113BBC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26088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4003" y="1416538"/>
            <a:ext cx="6462600" cy="8574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JUSTIFICATIVA</a:t>
            </a:r>
            <a:endParaRPr lang="pt-BR" b="1" dirty="0">
              <a:solidFill>
                <a:schemeClr val="bg2">
                  <a:lumMod val="7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694003" y="2303109"/>
            <a:ext cx="6462600" cy="1982991"/>
          </a:xfrm>
        </p:spPr>
        <p:txBody>
          <a:bodyPr>
            <a:normAutofit/>
          </a:bodyPr>
          <a:lstStyle/>
          <a:p>
            <a:r>
              <a:rPr lang="pt-BR" dirty="0" smtClean="0"/>
              <a:t>Apresente a justificativa do sue trabalho.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image2.jpg">
            <a:extLst>
              <a:ext uri="{FF2B5EF4-FFF2-40B4-BE49-F238E27FC236}">
                <a16:creationId xmlns:a16="http://schemas.microsoft.com/office/drawing/2014/main" xmlns="" id="{43FE61D5-02A8-31F0-9F36-1EC96113BBC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07391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3700" y="1696614"/>
            <a:ext cx="6462600" cy="857400"/>
          </a:xfrm>
        </p:spPr>
        <p:txBody>
          <a:bodyPr/>
          <a:lstStyle/>
          <a:p>
            <a:r>
              <a:rPr lang="pt-BR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893700" y="2554014"/>
            <a:ext cx="6462600" cy="2371874"/>
          </a:xfrm>
        </p:spPr>
        <p:txBody>
          <a:bodyPr/>
          <a:lstStyle/>
          <a:p>
            <a:r>
              <a:rPr lang="pt-BR" dirty="0"/>
              <a:t>Geral</a:t>
            </a:r>
          </a:p>
          <a:p>
            <a:r>
              <a:rPr lang="pt-BR" dirty="0"/>
              <a:t>Específicos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5</a:t>
            </a:fld>
            <a:endParaRPr lang="en-US" dirty="0"/>
          </a:p>
        </p:txBody>
      </p:sp>
      <p:pic>
        <p:nvPicPr>
          <p:cNvPr id="4" name="image2.jpg">
            <a:extLst>
              <a:ext uri="{FF2B5EF4-FFF2-40B4-BE49-F238E27FC236}">
                <a16:creationId xmlns:a16="http://schemas.microsoft.com/office/drawing/2014/main" xmlns="" id="{A12A2FE4-C81D-30CE-D023-E2B83780C08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8534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5231" y="1861367"/>
            <a:ext cx="6462600" cy="857400"/>
          </a:xfrm>
        </p:spPr>
        <p:txBody>
          <a:bodyPr/>
          <a:lstStyle/>
          <a:p>
            <a:r>
              <a:rPr lang="pt-BR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FUNDAMENTAÇÃO TEÓRICA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925231" y="2876567"/>
            <a:ext cx="6462600" cy="139063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image2.jpg">
            <a:extLst>
              <a:ext uri="{FF2B5EF4-FFF2-40B4-BE49-F238E27FC236}">
                <a16:creationId xmlns:a16="http://schemas.microsoft.com/office/drawing/2014/main" xmlns="" id="{8753CAD0-82BC-8537-6168-E4BFA1CD228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93104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93700" y="1430443"/>
            <a:ext cx="6462600" cy="8574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METODOLOGIA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3700" y="2445643"/>
            <a:ext cx="6462600" cy="3552300"/>
          </a:xfrm>
        </p:spPr>
        <p:txBody>
          <a:bodyPr/>
          <a:lstStyle/>
          <a:p>
            <a:pPr marL="114300" indent="0" algn="just">
              <a:buNone/>
            </a:pPr>
            <a:r>
              <a:rPr lang="pt-BR" dirty="0"/>
              <a:t>Evite textos longos. Prefira palavras-chave ou frases curtas. Priorize:</a:t>
            </a:r>
          </a:p>
          <a:p>
            <a:pPr algn="just">
              <a:buFontTx/>
              <a:buChar char="-"/>
            </a:pPr>
            <a:r>
              <a:rPr lang="pt-BR" dirty="0"/>
              <a:t>Citar métodos e técnicas</a:t>
            </a:r>
          </a:p>
          <a:p>
            <a:pPr algn="just">
              <a:buFontTx/>
              <a:buChar char="-"/>
            </a:pPr>
            <a:r>
              <a:rPr lang="pt-BR" dirty="0"/>
              <a:t>Corpus da pesquisa</a:t>
            </a:r>
          </a:p>
          <a:p>
            <a:pPr algn="just">
              <a:buFontTx/>
              <a:buChar char="-"/>
            </a:pPr>
            <a:r>
              <a:rPr lang="pt-BR" dirty="0"/>
              <a:t>Critérios de análise</a:t>
            </a:r>
            <a:endParaRPr lang="pt-BR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CBB81BC-9407-42FD-84E3-6ACE93AF5D76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13316" name="CaixaDeTexto 4"/>
          <p:cNvSpPr txBox="1">
            <a:spLocks noChangeArrowheads="1"/>
          </p:cNvSpPr>
          <p:nvPr/>
        </p:nvSpPr>
        <p:spPr bwMode="auto">
          <a:xfrm>
            <a:off x="1518047" y="4546997"/>
            <a:ext cx="152638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050">
                <a:solidFill>
                  <a:prstClr val="white"/>
                </a:solidFill>
              </a:rPr>
              <a:t>OBS: Ler rapidamente</a:t>
            </a:r>
          </a:p>
        </p:txBody>
      </p:sp>
      <p:pic>
        <p:nvPicPr>
          <p:cNvPr id="2" name="image2.jpg">
            <a:extLst>
              <a:ext uri="{FF2B5EF4-FFF2-40B4-BE49-F238E27FC236}">
                <a16:creationId xmlns:a16="http://schemas.microsoft.com/office/drawing/2014/main" xmlns="" id="{A74DF4B5-6B08-A6D4-39CC-8863ACFCE34A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54073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893700" y="1504016"/>
            <a:ext cx="6462600" cy="857400"/>
          </a:xfrm>
        </p:spPr>
        <p:txBody>
          <a:bodyPr/>
          <a:lstStyle/>
          <a:p>
            <a:r>
              <a:rPr lang="pt-BR" sz="2550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RESULTADOS E DISCUSSÃO </a:t>
            </a:r>
            <a:endParaRPr lang="pt-BR" sz="2550" dirty="0">
              <a:solidFill>
                <a:schemeClr val="bg2">
                  <a:lumMod val="7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type="body" idx="1"/>
          </p:nvPr>
        </p:nvSpPr>
        <p:spPr>
          <a:xfrm>
            <a:off x="893700" y="2522482"/>
            <a:ext cx="6462600" cy="2403405"/>
          </a:xfrm>
        </p:spPr>
        <p:txBody>
          <a:bodyPr/>
          <a:lstStyle/>
          <a:p>
            <a:pPr marL="11430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CBB81BC-9407-42FD-84E3-6ACE93AF5D76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" name="image2.jpg">
            <a:extLst>
              <a:ext uri="{FF2B5EF4-FFF2-40B4-BE49-F238E27FC236}">
                <a16:creationId xmlns:a16="http://schemas.microsoft.com/office/drawing/2014/main" xmlns="" id="{06B2A3FE-2510-CD39-429B-48030E21555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3594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>
          <a:xfrm>
            <a:off x="893700" y="1451464"/>
            <a:ext cx="6462600" cy="857400"/>
          </a:xfrm>
        </p:spPr>
        <p:txBody>
          <a:bodyPr/>
          <a:lstStyle/>
          <a:p>
            <a:r>
              <a:rPr lang="pt-BR" sz="2550" b="1" dirty="0">
                <a:solidFill>
                  <a:schemeClr val="bg2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CONSIDERAÇÕES FINAIS</a:t>
            </a:r>
            <a:endParaRPr lang="pt-BR" sz="2550" dirty="0">
              <a:solidFill>
                <a:schemeClr val="bg2">
                  <a:lumMod val="7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type="body" idx="1"/>
          </p:nvPr>
        </p:nvSpPr>
        <p:spPr>
          <a:xfrm>
            <a:off x="893700" y="2606566"/>
            <a:ext cx="6462600" cy="2319322"/>
          </a:xfrm>
        </p:spPr>
        <p:txBody>
          <a:bodyPr/>
          <a:lstStyle/>
          <a:p>
            <a:pPr marL="114300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CBB81BC-9407-42FD-84E3-6ACE93AF5D76}" type="slidenum">
              <a:rPr lang="pt-BR" smtClean="0"/>
              <a:pPr/>
              <a:t>9</a:t>
            </a:fld>
            <a:endParaRPr lang="pt-BR"/>
          </a:p>
        </p:txBody>
      </p:sp>
      <p:pic>
        <p:nvPicPr>
          <p:cNvPr id="3" name="image2.jpg">
            <a:extLst>
              <a:ext uri="{FF2B5EF4-FFF2-40B4-BE49-F238E27FC236}">
                <a16:creationId xmlns:a16="http://schemas.microsoft.com/office/drawing/2014/main" xmlns="" id="{41F772BE-C9BB-6258-CEEE-CF918BB96FA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3999" cy="139001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56711874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677480"/>
      </a:dk1>
      <a:lt1>
        <a:srgbClr val="FFFFFF"/>
      </a:lt1>
      <a:dk2>
        <a:srgbClr val="2185C5"/>
      </a:dk2>
      <a:lt2>
        <a:srgbClr val="DEE2E6"/>
      </a:lt2>
      <a:accent1>
        <a:srgbClr val="2185C5"/>
      </a:accent1>
      <a:accent2>
        <a:srgbClr val="7ECEFD"/>
      </a:accent2>
      <a:accent3>
        <a:srgbClr val="F20253"/>
      </a:accent3>
      <a:accent4>
        <a:srgbClr val="FF9715"/>
      </a:accent4>
      <a:accent5>
        <a:srgbClr val="1C3AA9"/>
      </a:accent5>
      <a:accent6>
        <a:srgbClr val="97ABBC"/>
      </a:accent6>
      <a:hlink>
        <a:srgbClr val="2185C5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125</Words>
  <Application>Microsoft Office PowerPoint</Application>
  <PresentationFormat>Apresentação na tela (16:9)</PresentationFormat>
  <Paragraphs>39</Paragraphs>
  <Slides>11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Times New Roman</vt:lpstr>
      <vt:lpstr>Raleway</vt:lpstr>
      <vt:lpstr>Lato</vt:lpstr>
      <vt:lpstr>Arial</vt:lpstr>
      <vt:lpstr>Calibri</vt:lpstr>
      <vt:lpstr>Antonio template</vt:lpstr>
      <vt:lpstr>Apresentação do PowerPoint</vt:lpstr>
      <vt:lpstr>CONTEXTUALIZAÇÃO</vt:lpstr>
      <vt:lpstr>PROBLEMA DE PESQUISA</vt:lpstr>
      <vt:lpstr>JUSTIFICATIVA</vt:lpstr>
      <vt:lpstr>OBJETIVOS</vt:lpstr>
      <vt:lpstr>FUNDAMENTAÇÃO TEÓRICA</vt:lpstr>
      <vt:lpstr>METODOLOGIA</vt:lpstr>
      <vt:lpstr>RESULTADOS E DISCUSSÃO </vt:lpstr>
      <vt:lpstr>CONSIDERAÇÕES FINAIS</vt:lpstr>
      <vt:lpstr>REFERÊNCIAS</vt:lpstr>
      <vt:lpstr>Obrigada (o)!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Isael Pereira</dc:creator>
  <cp:lastModifiedBy>Isael Pereira</cp:lastModifiedBy>
  <cp:revision>58</cp:revision>
  <dcterms:modified xsi:type="dcterms:W3CDTF">2024-06-01T12:37:04Z</dcterms:modified>
</cp:coreProperties>
</file>