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3"/>
  </p:notesMasterIdLst>
  <p:sldIdLst>
    <p:sldId id="356" r:id="rId2"/>
    <p:sldId id="357" r:id="rId3"/>
    <p:sldId id="359" r:id="rId4"/>
    <p:sldId id="409" r:id="rId5"/>
    <p:sldId id="410" r:id="rId6"/>
    <p:sldId id="405" r:id="rId7"/>
    <p:sldId id="318" r:id="rId8"/>
    <p:sldId id="321" r:id="rId9"/>
    <p:sldId id="408" r:id="rId10"/>
    <p:sldId id="323" r:id="rId11"/>
    <p:sldId id="378" r:id="rId12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EADC2E-FFD7-4B1E-91F1-DE58A24FEFF4}">
  <a:tblStyle styleId="{D3EADC2E-FFD7-4B1E-91F1-DE58A24FEF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60"/>
    <p:restoredTop sz="94683"/>
  </p:normalViewPr>
  <p:slideViewPr>
    <p:cSldViewPr snapToGrid="0">
      <p:cViewPr varScale="1">
        <p:scale>
          <a:sx n="114" d="100"/>
          <a:sy n="114" d="100"/>
        </p:scale>
        <p:origin x="10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05483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DB5F4076-5909-4B82-B4A4-77316698813D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28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5EC5843B-6E71-4F17-965A-F409DC71CB41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49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998507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70601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89554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28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391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77971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6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51641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82364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89290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54194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65820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16441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>
    <p:fade thruBlk="1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024243" y="3934761"/>
            <a:ext cx="7543800" cy="857250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ALUNOS(AS):</a:t>
            </a:r>
            <a:endParaRPr lang="pt-B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ORIENTADOR(A</a:t>
            </a:r>
            <a:r>
              <a:rPr lang="pt-B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pt-B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r>
              <a:rPr lang="pt-BR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5" name="Imagem 4" descr="C:\Users\URSAPC01\Downloads\imagem-1-1024x256.p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43" y="169100"/>
            <a:ext cx="7440250" cy="10976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937856" y="2323750"/>
            <a:ext cx="57716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TÍTULO: Subtítulo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(Se houver)</a:t>
            </a:r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93699" y="2722179"/>
            <a:ext cx="8023797" cy="2078734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precisa colocar todas, apenas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algumas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 as que escolheu para citar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slide.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CBB81BC-9407-42FD-84E3-6ACE93AF5D76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19459" name="CaixaDeTexto 8"/>
          <p:cNvSpPr txBox="1">
            <a:spLocks noChangeArrowheads="1"/>
          </p:cNvSpPr>
          <p:nvPr/>
        </p:nvSpPr>
        <p:spPr bwMode="auto">
          <a:xfrm>
            <a:off x="1518048" y="4546997"/>
            <a:ext cx="398378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50">
                <a:solidFill>
                  <a:prstClr val="white"/>
                </a:solidFill>
              </a:rPr>
              <a:t>OBS: Apresenta os resultados, faz as inferências e fundamenta</a:t>
            </a:r>
          </a:p>
        </p:txBody>
      </p:sp>
      <p:pic>
        <p:nvPicPr>
          <p:cNvPr id="7" name="Imagem 6" descr="C:\Users\URSAPC01\Downloads\imagem-1-1024x256.pn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43" y="169100"/>
            <a:ext cx="7440250" cy="10976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058585" y="1325699"/>
            <a:ext cx="5644219" cy="16623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25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  <a:endParaRPr lang="en-US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0"/>
            <a:ext cx="1886211" cy="1630749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228" y="3242160"/>
            <a:ext cx="2533818" cy="190134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Imagem 24" descr="C:\Users\URSAPC01\Downloads\imagem-1-1024x256.p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43" y="169100"/>
            <a:ext cx="7440250" cy="109763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806915" y="2307211"/>
            <a:ext cx="5644219" cy="1662385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pPr defTabSz="914400">
              <a:spcBef>
                <a:spcPct val="0"/>
              </a:spcBef>
            </a:pPr>
            <a:r>
              <a:rPr lang="en-US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OBRIGADO!</a:t>
            </a:r>
            <a:endParaRPr lang="en-US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0075" y="3125375"/>
            <a:ext cx="3171825" cy="16915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en-US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952C56-EE0E-C94A-9A44-E17DD73E84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4725" y="2957457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490883" y="2891163"/>
            <a:ext cx="4476948" cy="17884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Evite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longos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Prefira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tópicos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palavras-chave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4CE482DC-2269-4F26-9D2A-7E44B1A4CD85}" type="slidenum">
              <a:rPr lang="en-US" sz="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C:\Users\URSAPC01\Downloads\imagem-1-1024x256.p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43" y="169100"/>
            <a:ext cx="7440250" cy="1097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9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DBF50F6-DD88-4D9F-B7D3-79B9899809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BBDC2-6929-469E-B7C4-A03E77BF94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44E6B5-C9F5-4338-9E33-003B123731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32301" y="127731"/>
            <a:ext cx="1886211" cy="1630750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0B0F8D-9E81-4DE8-95D5-1A26E9390D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0BA43A-83E9-4C67-92A6-F247FB3700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F3A0CC-EBFE-405D-B0C0-27DE361ED5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F2E853E-B55A-4FFD-B90E-6FB4F31BD5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FEDBF7-8E2C-46B8-9095-AE1D77E217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847914" y="3420551"/>
            <a:ext cx="2296085" cy="1722948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0202872-FBB0-4F11-BC49-9FB400B212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EB2F40-D411-4D44-9638-AE0342C7F8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07F7D91-A991-4196-AF73-327E04B562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78739A9-E67C-40E5-9468-0A68AEC54E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Imagem 18" descr="C:\Users\URSAPC01\Downloads\imagem-1-1024x256.p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43" y="169100"/>
            <a:ext cx="7440250" cy="109763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ítulo 1"/>
          <p:cNvSpPr>
            <a:spLocks noGrp="1"/>
          </p:cNvSpPr>
          <p:nvPr>
            <p:ph type="title"/>
          </p:nvPr>
        </p:nvSpPr>
        <p:spPr>
          <a:xfrm>
            <a:off x="600075" y="3125375"/>
            <a:ext cx="4416542" cy="16915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 DE PESQUISA</a:t>
            </a:r>
            <a:endParaRPr lang="en-US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3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:\Users\URSAPC01\Downloads\imagem-1-1024x256.p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43" y="169100"/>
            <a:ext cx="7440250" cy="10976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00075" y="3125375"/>
            <a:ext cx="4416542" cy="16915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OBJETIVOS:</a:t>
            </a:r>
            <a:b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GERAL </a:t>
            </a:r>
            <a:b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ESPECÍFICOS</a:t>
            </a:r>
            <a:endParaRPr lang="en-US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pic>
        <p:nvPicPr>
          <p:cNvPr id="5" name="Imagem 4" descr="C:\Users\URSAPC01\Downloads\imagem-1-1024x256.p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43" y="169100"/>
            <a:ext cx="7440250" cy="10976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00075" y="3125375"/>
            <a:ext cx="4416542" cy="16915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en-US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483" y="2571750"/>
            <a:ext cx="4346022" cy="16623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25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REFERENCIAL TEÓRICO</a:t>
            </a:r>
            <a:endParaRPr lang="en-US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6538384" y="2504456"/>
            <a:ext cx="2240924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4CE482DC-2269-4F26-9D2A-7E44B1A4CD85}" type="slidenum">
              <a:rPr lang="en-US" sz="7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700"/>
          </a:p>
        </p:txBody>
      </p:sp>
      <p:pic>
        <p:nvPicPr>
          <p:cNvPr id="8" name="Imagem 7" descr="C:\Users\URSAPC01\Downloads\imagem-1-1024x256.p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43" y="169100"/>
            <a:ext cx="7440250" cy="10976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226" y="2683250"/>
            <a:ext cx="3749878" cy="1576431"/>
          </a:xfrm>
        </p:spPr>
        <p:txBody>
          <a:bodyPr/>
          <a:lstStyle/>
          <a:p>
            <a:pPr marL="11430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Evite textos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Prefira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palavras-chave ou frases curtas. </a:t>
            </a:r>
          </a:p>
        </p:txBody>
      </p:sp>
    </p:spTree>
    <p:extLst>
      <p:ext uri="{BB962C8B-B14F-4D97-AF65-F5344CB8AC3E}">
        <p14:creationId xmlns:p14="http://schemas.microsoft.com/office/powerpoint/2010/main" val="41931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00" y="2445643"/>
            <a:ext cx="6462600" cy="3552300"/>
          </a:xfrm>
        </p:spPr>
        <p:txBody>
          <a:bodyPr/>
          <a:lstStyle/>
          <a:p>
            <a:pPr marL="11430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Evite textos longos. Prefira palavras-chave ou frases curtas. Priorize:</a:t>
            </a:r>
          </a:p>
          <a:p>
            <a:pPr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Citar métodos e técnicas</a:t>
            </a:r>
          </a:p>
          <a:p>
            <a:pPr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Corpus da pesquisa</a:t>
            </a:r>
          </a:p>
          <a:p>
            <a:pPr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Critérios de análise</a:t>
            </a:r>
            <a:endParaRPr lang="pt-BR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CBB81BC-9407-42FD-84E3-6ACE93AF5D76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13316" name="CaixaDeTexto 4"/>
          <p:cNvSpPr txBox="1">
            <a:spLocks noChangeArrowheads="1"/>
          </p:cNvSpPr>
          <p:nvPr/>
        </p:nvSpPr>
        <p:spPr bwMode="auto">
          <a:xfrm>
            <a:off x="1518047" y="4546997"/>
            <a:ext cx="15263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50">
                <a:solidFill>
                  <a:prstClr val="white"/>
                </a:solidFill>
              </a:rPr>
              <a:t>OBS: Ler rapidamente</a:t>
            </a:r>
          </a:p>
        </p:txBody>
      </p:sp>
      <p:pic>
        <p:nvPicPr>
          <p:cNvPr id="7" name="Imagem 6" descr="C:\Users\URSAPC01\Downloads\imagem-1-1024x256.pn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43" y="169100"/>
            <a:ext cx="7440250" cy="10976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024243" y="1154011"/>
            <a:ext cx="4346022" cy="16623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25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en-US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CBB81BC-9407-42FD-84E3-6ACE93AF5D76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6" name="Imagem 5" descr="C:\Users\URSAPC01\Downloads\imagem-1-1024x256.p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43" y="169100"/>
            <a:ext cx="7440250" cy="10976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24242" y="1690906"/>
            <a:ext cx="5309445" cy="16623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25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  <a:endParaRPr lang="en-US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CBB81BC-9407-42FD-84E3-6ACE93AF5D76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6" name="Imagem 5" descr="C:\Users\URSAPC01\Downloads\imagem-1-1024x256.p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43" y="169100"/>
            <a:ext cx="7440250" cy="10976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24242" y="1690906"/>
            <a:ext cx="5309445" cy="16623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25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en-US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462</TotalTime>
  <Words>114</Words>
  <Application>Microsoft Office PowerPoint</Application>
  <PresentationFormat>Apresentação na tela (16:9)</PresentationFormat>
  <Paragraphs>35</Paragraphs>
  <Slides>11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Times New Roman</vt:lpstr>
      <vt:lpstr>Calibri Light</vt:lpstr>
      <vt:lpstr>Calibri</vt:lpstr>
      <vt:lpstr>Arial</vt:lpstr>
      <vt:lpstr>Tema do Office 2013 - 2022</vt:lpstr>
      <vt:lpstr>Apresentação do PowerPoint</vt:lpstr>
      <vt:lpstr>INTRODUÇÃO</vt:lpstr>
      <vt:lpstr>PROBLEMA DE PESQUISA</vt:lpstr>
      <vt:lpstr>OBJETIVOS: GERAL  ESPECÍFICOS</vt:lpstr>
      <vt:lpstr>JUSTIFICATIVA</vt:lpstr>
      <vt:lpstr>REFERENCIAL TEÓRICO</vt:lpstr>
      <vt:lpstr>METODOLOGIA</vt:lpstr>
      <vt:lpstr>RESULTADOS E DISCUSSÃO</vt:lpstr>
      <vt:lpstr>CONSIDERAÇÕES FINAIS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URSAPC01</dc:creator>
  <cp:lastModifiedBy>COMUNICAÇÃO</cp:lastModifiedBy>
  <cp:revision>59</cp:revision>
  <dcterms:modified xsi:type="dcterms:W3CDTF">2025-05-22T17:13:54Z</dcterms:modified>
</cp:coreProperties>
</file>