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454290-F07F-48D2-ADAA-397A750999D1}">
  <a:tblStyle styleId="{DA454290-F07F-48D2-ADAA-397A750999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9fa94098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9fa94098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9469d1f4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9469d1f4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9fa940987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9fa940987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469d1f4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469d1f4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9fa9409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9fa9409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9fa94098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9fa94098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9fa94098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9fa94098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rot="5400000">
            <a:off x="6703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156525" y="1340400"/>
            <a:ext cx="4232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156525" y="2096100"/>
            <a:ext cx="42321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6732125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7951325" y="257175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881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2"/>
          </p:nvPr>
        </p:nvSpPr>
        <p:spPr>
          <a:xfrm>
            <a:off x="7881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3"/>
          </p:nvPr>
        </p:nvSpPr>
        <p:spPr>
          <a:xfrm>
            <a:off x="344115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344115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5"/>
          </p:nvPr>
        </p:nvSpPr>
        <p:spPr>
          <a:xfrm>
            <a:off x="60942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60942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"/>
          </p:nvPr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"/>
          </p:nvPr>
        </p:nvSpPr>
        <p:spPr>
          <a:xfrm>
            <a:off x="1878275" y="1744345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3"/>
          </p:nvPr>
        </p:nvSpPr>
        <p:spPr>
          <a:xfrm>
            <a:off x="5351497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"/>
          </p:nvPr>
        </p:nvSpPr>
        <p:spPr>
          <a:xfrm>
            <a:off x="5351493" y="1744282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5"/>
          </p:nvPr>
        </p:nvSpPr>
        <p:spPr>
          <a:xfrm>
            <a:off x="1878275" y="2898148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6"/>
          </p:nvPr>
        </p:nvSpPr>
        <p:spPr>
          <a:xfrm>
            <a:off x="187827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7"/>
          </p:nvPr>
        </p:nvSpPr>
        <p:spPr>
          <a:xfrm>
            <a:off x="5351425" y="2898156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8"/>
          </p:nvPr>
        </p:nvSpPr>
        <p:spPr>
          <a:xfrm>
            <a:off x="535142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9"/>
          </p:nvPr>
        </p:nvSpPr>
        <p:spPr>
          <a:xfrm rot="-5400803">
            <a:off x="609009" y="1779468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3"/>
          </p:nvPr>
        </p:nvSpPr>
        <p:spPr>
          <a:xfrm rot="-5400000">
            <a:off x="609075" y="3422400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6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984975" y="1495800"/>
            <a:ext cx="4055400" cy="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3994375" y="2142600"/>
            <a:ext cx="405540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/>
          <p:nvPr/>
        </p:nvSpPr>
        <p:spPr>
          <a:xfrm rot="10800000" flipH="1">
            <a:off x="0" y="2571825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1219200" y="1247175"/>
            <a:ext cx="1216200" cy="13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60" r:id="rId6"/>
    <p:sldLayoutId id="2147483663" r:id="rId7"/>
    <p:sldLayoutId id="2147483664" r:id="rId8"/>
    <p:sldLayoutId id="2147483666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 smtClean="0">
                <a:solidFill>
                  <a:schemeClr val="accent1"/>
                </a:solidFill>
              </a:rPr>
              <a:t>Título: </a:t>
            </a:r>
            <a:r>
              <a:rPr lang="en" sz="4500" dirty="0" smtClean="0">
                <a:solidFill>
                  <a:schemeClr val="dk2"/>
                </a:solidFill>
              </a:rPr>
              <a:t>Subtítulo (Se houver)</a:t>
            </a:r>
            <a:endParaRPr sz="4500" dirty="0">
              <a:solidFill>
                <a:schemeClr val="dk2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Autor(a):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Orientador(a):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GT: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75" y="0"/>
            <a:ext cx="7873625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717901" y="1163352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Referências</a:t>
            </a:r>
            <a:endParaRPr dirty="0"/>
          </a:p>
        </p:txBody>
      </p:sp>
      <p:pic>
        <p:nvPicPr>
          <p:cNvPr id="33" name="Imagem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27332" y="113298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Introdução</a:t>
            </a:r>
            <a:endParaRPr dirty="0"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27332" y="1790038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pt-BR" sz="1800" dirty="0" smtClean="0">
                <a:solidFill>
                  <a:schemeClr val="dk1"/>
                </a:solidFill>
              </a:rPr>
              <a:t>Evite textos longos;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pt-BR" sz="1800" dirty="0" smtClean="0">
                <a:solidFill>
                  <a:schemeClr val="dk1"/>
                </a:solidFill>
              </a:rPr>
              <a:t>Prefira tópicos ou palavras-chave.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600354" y="217003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Problema de Pesquisa</a:t>
            </a:r>
            <a:endParaRPr dirty="0"/>
          </a:p>
        </p:txBody>
      </p:sp>
      <p:pic>
        <p:nvPicPr>
          <p:cNvPr id="27" name="Imagem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502184" y="2571600"/>
            <a:ext cx="4232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OBJETIVOS:</a:t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- Geral</a:t>
            </a:r>
            <a:br>
              <a:rPr lang="pt-BR" dirty="0" smtClean="0"/>
            </a:br>
            <a:r>
              <a:rPr lang="pt-BR" dirty="0" smtClean="0"/>
              <a:t>- Específicos</a:t>
            </a:r>
            <a:endParaRPr lang="pt-BR" dirty="0"/>
          </a:p>
        </p:txBody>
      </p:sp>
      <p:sp>
        <p:nvSpPr>
          <p:cNvPr id="216" name="Google Shape;216;p33"/>
          <p:cNvSpPr/>
          <p:nvPr/>
        </p:nvSpPr>
        <p:spPr>
          <a:xfrm>
            <a:off x="6732125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7951325" y="257175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29124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4572001" y="1234112"/>
            <a:ext cx="4055400" cy="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Justificativa</a:t>
            </a:r>
            <a:endParaRPr dirty="0"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1"/>
          </p:nvPr>
        </p:nvSpPr>
        <p:spPr>
          <a:xfrm>
            <a:off x="2843868" y="2142600"/>
            <a:ext cx="5783533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Traga as suas principais motivações para a realização desta pesquisa.</a:t>
            </a:r>
            <a:endParaRPr sz="1800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647700" y="1184409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Referencial Teórico</a:t>
            </a:r>
            <a:endParaRPr dirty="0"/>
          </a:p>
        </p:txBody>
      </p:sp>
      <p:pic>
        <p:nvPicPr>
          <p:cNvPr id="14" name="Imagem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ítulo 6"/>
          <p:cNvSpPr>
            <a:spLocks noGrp="1"/>
          </p:cNvSpPr>
          <p:nvPr>
            <p:ph type="subTitle" idx="2"/>
          </p:nvPr>
        </p:nvSpPr>
        <p:spPr>
          <a:xfrm>
            <a:off x="335560" y="1892894"/>
            <a:ext cx="8372212" cy="161370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Evite textos longos;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Prefira palavras-chave ou frases curtas.</a:t>
            </a:r>
            <a:endParaRPr lang="pt-B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650688" y="1171740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Metodologia</a:t>
            </a:r>
            <a:endParaRPr dirty="0"/>
          </a:p>
        </p:txBody>
      </p:sp>
      <p:pic>
        <p:nvPicPr>
          <p:cNvPr id="14" name="Imagem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ubtítulo 6"/>
          <p:cNvSpPr txBox="1">
            <a:spLocks/>
          </p:cNvSpPr>
          <p:nvPr/>
        </p:nvSpPr>
        <p:spPr>
          <a:xfrm>
            <a:off x="335560" y="1892894"/>
            <a:ext cx="8372212" cy="2016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pt-BR" sz="1800" dirty="0">
                <a:latin typeface="Montserrat" panose="020B0604020202020204" charset="0"/>
                <a:cs typeface="Times New Roman" panose="02020603050405020304" pitchFamily="18" charset="0"/>
              </a:rPr>
              <a:t>Evite textos longos. Prefira palavras-chave ou frases curtas. </a:t>
            </a:r>
            <a:endParaRPr lang="pt-BR" sz="1800" dirty="0" smtClean="0">
              <a:latin typeface="Montserrat" panose="020B060402020202020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pt-BR" sz="1800" b="1" dirty="0" smtClean="0">
                <a:latin typeface="Montserrat" panose="020B0604020202020204" charset="0"/>
                <a:cs typeface="Times New Roman" panose="02020603050405020304" pitchFamily="18" charset="0"/>
              </a:rPr>
              <a:t>Priorize:</a:t>
            </a:r>
          </a:p>
          <a:p>
            <a:pPr marL="114300" indent="0">
              <a:buNone/>
            </a:pPr>
            <a:endParaRPr lang="pt-BR" sz="1800" b="1" dirty="0">
              <a:latin typeface="Montserrat" panose="020B060402020202020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1800" dirty="0">
                <a:latin typeface="Montserrat" panose="020B0604020202020204" charset="0"/>
                <a:cs typeface="Times New Roman" panose="02020603050405020304" pitchFamily="18" charset="0"/>
              </a:rPr>
              <a:t>Citar métodos e técnicas</a:t>
            </a:r>
          </a:p>
          <a:p>
            <a:pPr>
              <a:buFontTx/>
              <a:buChar char="-"/>
            </a:pPr>
            <a:r>
              <a:rPr lang="pt-BR" sz="1800" dirty="0">
                <a:latin typeface="Montserrat" panose="020B0604020202020204" charset="0"/>
                <a:cs typeface="Times New Roman" panose="02020603050405020304" pitchFamily="18" charset="0"/>
              </a:rPr>
              <a:t>Corpus da pesquisa</a:t>
            </a:r>
          </a:p>
          <a:p>
            <a:pPr>
              <a:buFontTx/>
              <a:buChar char="-"/>
            </a:pPr>
            <a:r>
              <a:rPr lang="pt-BR" sz="1800" dirty="0">
                <a:latin typeface="Montserrat" panose="020B0604020202020204" charset="0"/>
                <a:cs typeface="Times New Roman" panose="02020603050405020304" pitchFamily="18" charset="0"/>
              </a:rPr>
              <a:t>Critérios de análise</a:t>
            </a:r>
            <a:endParaRPr lang="pt-BR" sz="1800" b="1" dirty="0">
              <a:latin typeface="Montserrat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2" y="1087850"/>
            <a:ext cx="7708200" cy="9363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pic>
        <p:nvPicPr>
          <p:cNvPr id="17" name="Imagem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ubtítulo 6"/>
          <p:cNvSpPr txBox="1">
            <a:spLocks/>
          </p:cNvSpPr>
          <p:nvPr/>
        </p:nvSpPr>
        <p:spPr>
          <a:xfrm>
            <a:off x="335560" y="1892894"/>
            <a:ext cx="8372212" cy="2016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pt-BR" sz="1800" dirty="0" smtClean="0">
                <a:latin typeface="Montserrat" panose="020B0604020202020204" charset="0"/>
                <a:cs typeface="Times New Roman" panose="02020603050405020304" pitchFamily="18" charset="0"/>
              </a:rPr>
              <a:t>Aponte os principais achados e resultados da sua pesquisa.</a:t>
            </a:r>
            <a:endParaRPr lang="pt-BR" sz="1800" b="1" dirty="0">
              <a:latin typeface="Montserrat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717900" y="1180129"/>
            <a:ext cx="7708200" cy="665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Considerações Finais</a:t>
            </a:r>
            <a:endParaRPr dirty="0"/>
          </a:p>
        </p:txBody>
      </p:sp>
      <p:sp>
        <p:nvSpPr>
          <p:cNvPr id="297" name="Google Shape;297;p39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Imagem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91</Words>
  <Application>Microsoft Office PowerPoint</Application>
  <PresentationFormat>Apresentação na tela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Fira Sans Extra Condensed Medium</vt:lpstr>
      <vt:lpstr>Arial</vt:lpstr>
      <vt:lpstr>Montserrat</vt:lpstr>
      <vt:lpstr>Barlow</vt:lpstr>
      <vt:lpstr>Times New Roman</vt:lpstr>
      <vt:lpstr>Management Consulting Toolkit by Slidesgo</vt:lpstr>
      <vt:lpstr>Título: Subtítulo (Se houver)</vt:lpstr>
      <vt:lpstr>Introdução</vt:lpstr>
      <vt:lpstr>Problema de Pesquisa</vt:lpstr>
      <vt:lpstr>OBJETIVOS:  - Geral - Específicos</vt:lpstr>
      <vt:lpstr>Justificativa</vt:lpstr>
      <vt:lpstr>Referencial Teórico</vt:lpstr>
      <vt:lpstr>Metodologia</vt:lpstr>
      <vt:lpstr>Resultados e Discussão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Subtítulo (Se houver)</dc:title>
  <dc:creator>URSAPC01</dc:creator>
  <cp:lastModifiedBy>COMUNICAÇÃO</cp:lastModifiedBy>
  <cp:revision>3</cp:revision>
  <dcterms:modified xsi:type="dcterms:W3CDTF">2025-10-20T19:30:09Z</dcterms:modified>
</cp:coreProperties>
</file>