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jpeg" ContentType="image/jpeg"/>
  <Override PartName="/ppt/media/image3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635A12C-B3E9-47FD-A9E9-062E1827D9CA}" type="slidenum">
              <a:rPr b="0" lang="en-US" sz="1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BJECT_WITH_CAPTION_TEX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>
              <a:buNone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6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84B3F77-01C6-4CA2-81DB-A9CA5E9118C9}" type="slidenum">
              <a:rPr b="0" lang="en-US" sz="1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_WITH_CAPTION_TEX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>
              <a:buNone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64704E8-FA43-4F4F-B259-7E347EBF032D}" type="slidenum">
              <a:rPr b="0" lang="en-US" sz="1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VERTICAL_TEX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19999"/>
          </a:bodyPr>
          <a:p>
            <a:pPr indent="0">
              <a:buNone/>
            </a:pPr>
            <a:r>
              <a:rPr b="0" lang="pt-BR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 rot="5400000">
            <a:off x="2309400" y="-251640"/>
            <a:ext cx="4525560" cy="8229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A5A2A06-81D6-4D0A-8A57-90559C0538EF}" type="slidenum">
              <a:rPr b="0" lang="en-US" sz="1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_TITLE_AND_VERTICAL_TEX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 rot="5400000">
            <a:off x="4732560" y="2171520"/>
            <a:ext cx="5851080" cy="2057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buNone/>
            </a:pPr>
            <a:r>
              <a:rPr b="0" lang="pt-BR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 rot="5400000">
            <a:off x="541800" y="190080"/>
            <a:ext cx="5851080" cy="6019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97BFC9F-28BA-4B36-9F56-BCD6A1E7BA9E}" type="slidenum">
              <a:rPr b="0" lang="en-US" sz="1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buNone/>
            </a:pPr>
            <a:r>
              <a:rPr b="0" lang="pt-BR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1A4E84A-5085-487C-89B2-3B58D3F7A4EC}" type="slidenum">
              <a:rPr b="0" lang="en-US" sz="1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OBJEC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19999"/>
          </a:bodyPr>
          <a:p>
            <a:pPr indent="0">
              <a:buNone/>
            </a:pPr>
            <a:r>
              <a:rPr b="0" lang="pt-BR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BF46F51-2045-4FF1-857F-9FC54B1A9343}" type="slidenum">
              <a:rPr b="0" lang="en-US" sz="1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HEADER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buNone/>
            </a:pPr>
            <a:r>
              <a:rPr b="0" lang="pt-BR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5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BD3C5DF-B49B-4C35-85D9-831B827A9C4B}" type="slidenum">
              <a:rPr b="0" lang="en-US" sz="1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_OBJECTS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19999"/>
          </a:bodyPr>
          <a:p>
            <a:pPr indent="0">
              <a:buNone/>
            </a:pPr>
            <a:r>
              <a:rPr b="0" lang="pt-BR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1DDB5C9-C370-4932-8887-43D33FCADA93}" type="slidenum">
              <a:rPr b="0" lang="en-US" sz="1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WO_OBJECTS_WITH_TEX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19999"/>
          </a:bodyPr>
          <a:p>
            <a:pPr indent="0">
              <a:buNone/>
            </a:pPr>
            <a:r>
              <a:rPr b="0" lang="pt-BR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8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B8754AC-DF41-4ED0-95BE-FB487AD7BD24}" type="slidenum">
              <a:rPr b="0" lang="en-US" sz="1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_ONL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19999"/>
          </a:bodyPr>
          <a:p>
            <a:pPr indent="0">
              <a:buNone/>
            </a:pPr>
            <a:r>
              <a:rPr b="0" lang="pt-BR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A8303F1-6B01-4EB8-B006-A1611B20C74D}" type="slidenum">
              <a:rPr b="0" lang="en-US" sz="1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84;p13" descr="image.png"/>
          <p:cNvPicPr/>
          <p:nvPr/>
        </p:nvPicPr>
        <p:blipFill>
          <a:blip r:embed="rId1"/>
          <a:stretch/>
        </p:blipFill>
        <p:spPr>
          <a:xfrm>
            <a:off x="0" y="3953160"/>
            <a:ext cx="12191760" cy="299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" name="Google Shape;85;p13"/>
          <p:cNvSpPr/>
          <p:nvPr/>
        </p:nvSpPr>
        <p:spPr>
          <a:xfrm>
            <a:off x="762120" y="4504320"/>
            <a:ext cx="106675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60000"/>
              </a:lnSpc>
              <a:tabLst>
                <a:tab algn="l" pos="0"/>
              </a:tabLst>
            </a:pP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Google Shape;86;p13"/>
          <p:cNvSpPr/>
          <p:nvPr/>
        </p:nvSpPr>
        <p:spPr>
          <a:xfrm>
            <a:off x="762120" y="4173480"/>
            <a:ext cx="11201040" cy="68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4460" strike="noStrike" u="none">
                <a:solidFill>
                  <a:srgbClr val="004080"/>
                </a:solidFill>
                <a:effectLst/>
                <a:uFillTx/>
                <a:latin typeface="Montserrat"/>
                <a:ea typeface="Montserrat"/>
              </a:rPr>
              <a:t>[TÍTULO DA APRESENTAÇÃO AQUI]</a:t>
            </a:r>
            <a:endParaRPr b="0" lang="pt-BR" sz="446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Google Shape;87;p13"/>
          <p:cNvSpPr/>
          <p:nvPr/>
        </p:nvSpPr>
        <p:spPr>
          <a:xfrm>
            <a:off x="762120" y="5685120"/>
            <a:ext cx="6513120" cy="97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76320">
              <a:lnSpc>
                <a:spcPct val="90000"/>
              </a:lnSpc>
              <a:spcBef>
                <a:spcPts val="799"/>
              </a:spcBef>
              <a:tabLst>
                <a:tab algn="l" pos="0"/>
              </a:tabLst>
            </a:pPr>
            <a:r>
              <a:rPr b="1" lang="en-US" sz="12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imes New Roman"/>
              </a:rPr>
              <a:t>ALUNOS(AS):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6320">
              <a:lnSpc>
                <a:spcPct val="90000"/>
              </a:lnSpc>
              <a:spcBef>
                <a:spcPts val="799"/>
              </a:spcBef>
              <a:tabLst>
                <a:tab algn="l" pos="0"/>
              </a:tabLst>
            </a:pPr>
            <a:r>
              <a:rPr b="1" lang="en-US" sz="12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imes New Roman"/>
              </a:rPr>
              <a:t>ORIENTADOR(A):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6320">
              <a:lnSpc>
                <a:spcPct val="90000"/>
              </a:lnSpc>
              <a:spcBef>
                <a:spcPts val="799"/>
              </a:spcBef>
              <a:tabLst>
                <a:tab algn="l" pos="0"/>
              </a:tabLst>
            </a:pPr>
            <a:r>
              <a:rPr b="1" lang="en-US" sz="12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imes New Roman"/>
              </a:rPr>
              <a:t>GT: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pt-BR" sz="143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3" name="Google Shape;88;p13" descr="eu quero que fosse mude as dimensões dessa e melhore a qualidade dela, quero que a imagem fique ocupando metade da tela de slide"/>
          <p:cNvPicPr/>
          <p:nvPr/>
        </p:nvPicPr>
        <p:blipFill>
          <a:blip r:embed="rId2"/>
          <a:srcRect l="1943" t="31847" r="0" b="25528"/>
          <a:stretch/>
        </p:blipFill>
        <p:spPr>
          <a:xfrm>
            <a:off x="0" y="0"/>
            <a:ext cx="12191760" cy="3952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162;p22"/>
          <p:cNvSpPr/>
          <p:nvPr/>
        </p:nvSpPr>
        <p:spPr>
          <a:xfrm>
            <a:off x="4558680" y="1990800"/>
            <a:ext cx="3074040" cy="48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3150" strike="noStrike" u="none">
                <a:solidFill>
                  <a:srgbClr val="004080"/>
                </a:solidFill>
                <a:effectLst/>
                <a:uFillTx/>
                <a:latin typeface="Montserrat"/>
                <a:ea typeface="Montserrat"/>
              </a:rPr>
              <a:t>REFERÊNCIAS</a:t>
            </a:r>
            <a:endParaRPr b="0" lang="pt-BR" sz="31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Google Shape;163;p22"/>
          <p:cNvSpPr/>
          <p:nvPr/>
        </p:nvSpPr>
        <p:spPr>
          <a:xfrm rot="5400000">
            <a:off x="6057720" y="617040"/>
            <a:ext cx="76320" cy="3865320"/>
          </a:xfrm>
          <a:prstGeom prst="rect">
            <a:avLst/>
          </a:prstGeom>
          <a:solidFill>
            <a:srgbClr val="c5a05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Google Shape;164;p22"/>
          <p:cNvSpPr/>
          <p:nvPr/>
        </p:nvSpPr>
        <p:spPr>
          <a:xfrm>
            <a:off x="5038920" y="2967120"/>
            <a:ext cx="2113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410" strike="noStrike" u="none">
                <a:solidFill>
                  <a:srgbClr val="004080"/>
                </a:solidFill>
                <a:effectLst/>
                <a:uFillTx/>
                <a:latin typeface="Montserrat"/>
                <a:ea typeface="Montserrat"/>
              </a:rPr>
              <a:t>[Subtítulo Interno]</a:t>
            </a:r>
            <a:endParaRPr b="0" lang="pt-BR" sz="141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2" name="Google Shape;108;p 5" descr=""/>
          <p:cNvPicPr/>
          <p:nvPr/>
        </p:nvPicPr>
        <p:blipFill>
          <a:blip r:embed="rId1">
            <a:alphaModFix amt="58000"/>
          </a:blip>
          <a:srcRect l="10" t="32987" r="19" b="25956"/>
          <a:stretch/>
        </p:blipFill>
        <p:spPr>
          <a:xfrm>
            <a:off x="14760" y="-1440"/>
            <a:ext cx="12162240" cy="1784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70;p23"/>
          <p:cNvSpPr/>
          <p:nvPr/>
        </p:nvSpPr>
        <p:spPr>
          <a:xfrm>
            <a:off x="3846240" y="4845600"/>
            <a:ext cx="4499280" cy="82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5400" strike="noStrike" u="none">
                <a:solidFill>
                  <a:srgbClr val="004080"/>
                </a:solidFill>
                <a:effectLst/>
                <a:uFillTx/>
                <a:latin typeface="Montserrat"/>
                <a:ea typeface="Montserrat"/>
              </a:rPr>
              <a:t>OBRIGADO!</a:t>
            </a:r>
            <a:endParaRPr b="0" lang="pt-BR" sz="5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4" name="Google Shape;171;p23" descr="eu quero que fosse mude as dimensões dessa e melhore a qualidade dela, quero que a imagem fique ocupando metade da tela de slide"/>
          <p:cNvPicPr/>
          <p:nvPr/>
        </p:nvPicPr>
        <p:blipFill>
          <a:blip r:embed="rId1"/>
          <a:srcRect l="1943" t="31847" r="0" b="25528"/>
          <a:stretch/>
        </p:blipFill>
        <p:spPr>
          <a:xfrm>
            <a:off x="0" y="0"/>
            <a:ext cx="12191760" cy="3952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93;p14"/>
          <p:cNvSpPr/>
          <p:nvPr/>
        </p:nvSpPr>
        <p:spPr>
          <a:xfrm>
            <a:off x="2885400" y="2523960"/>
            <a:ext cx="6420600" cy="73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4800" strike="noStrike" u="none">
                <a:solidFill>
                  <a:srgbClr val="004080"/>
                </a:solidFill>
                <a:effectLst/>
                <a:uFillTx/>
                <a:latin typeface="Montserrat"/>
                <a:ea typeface="Montserrat"/>
              </a:rPr>
              <a:t>[INTRODUÇÃO]</a:t>
            </a:r>
            <a:endParaRPr b="0" lang="pt-BR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Google Shape;94;p14"/>
          <p:cNvSpPr/>
          <p:nvPr/>
        </p:nvSpPr>
        <p:spPr>
          <a:xfrm>
            <a:off x="5619600" y="3215160"/>
            <a:ext cx="952200" cy="47520"/>
          </a:xfrm>
          <a:prstGeom prst="rect">
            <a:avLst/>
          </a:prstGeom>
          <a:solidFill>
            <a:srgbClr val="c5a05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23760" bIns="237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Google Shape;95;p14"/>
          <p:cNvSpPr/>
          <p:nvPr/>
        </p:nvSpPr>
        <p:spPr>
          <a:xfrm>
            <a:off x="2933640" y="4003920"/>
            <a:ext cx="6324120" cy="64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260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US" sz="1800" strike="noStrike" u="none">
                <a:solidFill>
                  <a:srgbClr val="f19d19"/>
                </a:solidFill>
                <a:effectLst/>
                <a:uFillTx/>
                <a:latin typeface="Arial"/>
                <a:ea typeface="Arial"/>
              </a:rPr>
              <a:t>- </a:t>
            </a:r>
            <a:r>
              <a:rPr b="0" lang="en-US" sz="21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imes New Roman"/>
              </a:rPr>
              <a:t>Evite textos longos;</a:t>
            </a:r>
            <a:endParaRPr b="0" lang="pt-BR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</a:tabLst>
            </a:pPr>
            <a:r>
              <a:rPr b="0" lang="en-US" sz="21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imes New Roman"/>
              </a:rPr>
              <a:t>-Prefira tópicos ou palavras-chave</a:t>
            </a:r>
            <a:r>
              <a:rPr b="0" lang="en-US" sz="1100" strike="noStrike" u="non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 </a:t>
            </a:r>
            <a:endParaRPr b="0" lang="pt-BR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7" name="Google Shape;96;p14" descr=""/>
          <p:cNvPicPr/>
          <p:nvPr/>
        </p:nvPicPr>
        <p:blipFill>
          <a:blip r:embed="rId1">
            <a:alphaModFix amt="58000"/>
          </a:blip>
          <a:srcRect l="10" t="32987" r="19" b="25956"/>
          <a:stretch/>
        </p:blipFill>
        <p:spPr>
          <a:xfrm>
            <a:off x="14760" y="-1440"/>
            <a:ext cx="12162240" cy="1784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103;p15"/>
          <p:cNvSpPr/>
          <p:nvPr/>
        </p:nvSpPr>
        <p:spPr>
          <a:xfrm>
            <a:off x="952560" y="2391840"/>
            <a:ext cx="11000880" cy="48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3150" strike="noStrike" u="none">
                <a:solidFill>
                  <a:srgbClr val="004080"/>
                </a:solidFill>
                <a:effectLst/>
                <a:uFillTx/>
                <a:latin typeface="Montserrat"/>
                <a:ea typeface="Montserrat"/>
              </a:rPr>
              <a:t>[PROBLEMA DE PESQUISA]</a:t>
            </a:r>
            <a:endParaRPr b="0" lang="pt-BR" sz="31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Google Shape;104;p15"/>
          <p:cNvSpPr/>
          <p:nvPr/>
        </p:nvSpPr>
        <p:spPr>
          <a:xfrm>
            <a:off x="762120" y="2391840"/>
            <a:ext cx="75960" cy="495000"/>
          </a:xfrm>
          <a:prstGeom prst="rect">
            <a:avLst/>
          </a:prstGeom>
          <a:solidFill>
            <a:srgbClr val="c5a05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Google Shape;105;p15"/>
          <p:cNvSpPr/>
          <p:nvPr/>
        </p:nvSpPr>
        <p:spPr>
          <a:xfrm>
            <a:off x="762120" y="3220560"/>
            <a:ext cx="509544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60000"/>
              </a:lnSpc>
              <a:tabLst>
                <a:tab algn="l" pos="0"/>
              </a:tabLst>
            </a:pPr>
            <a:r>
              <a:rPr b="1" lang="en-US" sz="1650" strike="noStrike" u="none">
                <a:solidFill>
                  <a:srgbClr val="1e293b"/>
                </a:solidFill>
                <a:effectLst/>
                <a:uFillTx/>
                <a:latin typeface="Lato"/>
                <a:ea typeface="Lato"/>
              </a:rPr>
              <a:t>[Tópico Principal 1]</a:t>
            </a:r>
            <a:endParaRPr b="0" lang="pt-BR" sz="16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Google Shape;106;p15"/>
          <p:cNvSpPr/>
          <p:nvPr/>
        </p:nvSpPr>
        <p:spPr>
          <a:xfrm>
            <a:off x="6334200" y="3220560"/>
            <a:ext cx="5095440" cy="21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60000"/>
              </a:lnSpc>
              <a:tabLst>
                <a:tab algn="l" pos="0"/>
              </a:tabLst>
            </a:pP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Google Shape;107;p15"/>
          <p:cNvSpPr/>
          <p:nvPr/>
        </p:nvSpPr>
        <p:spPr>
          <a:xfrm>
            <a:off x="6334200" y="3698640"/>
            <a:ext cx="5095440" cy="21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60000"/>
              </a:lnSpc>
              <a:tabLst>
                <a:tab algn="l" pos="0"/>
              </a:tabLst>
            </a:pP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3" name="Google Shape;108;p15" descr=""/>
          <p:cNvPicPr/>
          <p:nvPr/>
        </p:nvPicPr>
        <p:blipFill>
          <a:blip r:embed="rId1">
            <a:alphaModFix amt="58000"/>
          </a:blip>
          <a:srcRect l="10" t="32987" r="19" b="25956"/>
          <a:stretch/>
        </p:blipFill>
        <p:spPr>
          <a:xfrm>
            <a:off x="14760" y="-1440"/>
            <a:ext cx="12162240" cy="1784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113;p16"/>
          <p:cNvSpPr/>
          <p:nvPr/>
        </p:nvSpPr>
        <p:spPr>
          <a:xfrm>
            <a:off x="937800" y="2327040"/>
            <a:ext cx="11000880" cy="48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3150" strike="noStrike" u="none">
                <a:solidFill>
                  <a:srgbClr val="004080"/>
                </a:solidFill>
                <a:effectLst/>
                <a:uFillTx/>
                <a:latin typeface="Montserrat"/>
                <a:ea typeface="Montserrat"/>
              </a:rPr>
              <a:t>[OBJETIVOS: GERAL E ESPECÍFICOS]</a:t>
            </a:r>
            <a:endParaRPr b="0" lang="pt-BR" sz="31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Google Shape;114;p16"/>
          <p:cNvSpPr/>
          <p:nvPr/>
        </p:nvSpPr>
        <p:spPr>
          <a:xfrm>
            <a:off x="762120" y="2321640"/>
            <a:ext cx="75960" cy="495000"/>
          </a:xfrm>
          <a:prstGeom prst="rect">
            <a:avLst/>
          </a:prstGeom>
          <a:solidFill>
            <a:srgbClr val="c5a05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Google Shape;115;p16"/>
          <p:cNvSpPr/>
          <p:nvPr/>
        </p:nvSpPr>
        <p:spPr>
          <a:xfrm>
            <a:off x="762120" y="3039840"/>
            <a:ext cx="6480360" cy="21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410" strike="noStrike" u="none">
                <a:solidFill>
                  <a:srgbClr val="004080"/>
                </a:solidFill>
                <a:effectLst/>
                <a:uFillTx/>
                <a:latin typeface="Montserrat"/>
                <a:ea typeface="Montserrat"/>
              </a:rPr>
              <a:t>[Subtítulo Interno]</a:t>
            </a:r>
            <a:endParaRPr b="0" lang="pt-BR" sz="141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7" name="Google Shape;108;p 1" descr=""/>
          <p:cNvPicPr/>
          <p:nvPr/>
        </p:nvPicPr>
        <p:blipFill>
          <a:blip r:embed="rId1">
            <a:alphaModFix amt="58000"/>
          </a:blip>
          <a:srcRect l="10" t="32987" r="19" b="25956"/>
          <a:stretch/>
        </p:blipFill>
        <p:spPr>
          <a:xfrm>
            <a:off x="14760" y="-1440"/>
            <a:ext cx="12162240" cy="1784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121;p17"/>
          <p:cNvSpPr/>
          <p:nvPr/>
        </p:nvSpPr>
        <p:spPr>
          <a:xfrm>
            <a:off x="937800" y="2327040"/>
            <a:ext cx="11000880" cy="48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3150" strike="noStrike" u="none">
                <a:solidFill>
                  <a:srgbClr val="004080"/>
                </a:solidFill>
                <a:effectLst/>
                <a:uFillTx/>
                <a:latin typeface="Montserrat"/>
                <a:ea typeface="Montserrat"/>
              </a:rPr>
              <a:t>[JUSTIFICATIVA]</a:t>
            </a:r>
            <a:endParaRPr b="0" lang="pt-BR" sz="31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Google Shape;122;p17"/>
          <p:cNvSpPr/>
          <p:nvPr/>
        </p:nvSpPr>
        <p:spPr>
          <a:xfrm>
            <a:off x="762120" y="2321640"/>
            <a:ext cx="75960" cy="495000"/>
          </a:xfrm>
          <a:prstGeom prst="rect">
            <a:avLst/>
          </a:prstGeom>
          <a:solidFill>
            <a:srgbClr val="c5a05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Google Shape;123;p17"/>
          <p:cNvSpPr/>
          <p:nvPr/>
        </p:nvSpPr>
        <p:spPr>
          <a:xfrm>
            <a:off x="762120" y="3039840"/>
            <a:ext cx="64807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410" strike="noStrike" u="none">
                <a:solidFill>
                  <a:srgbClr val="004080"/>
                </a:solidFill>
                <a:effectLst/>
                <a:uFillTx/>
                <a:latin typeface="Montserrat"/>
                <a:ea typeface="Montserrat"/>
              </a:rPr>
              <a:t>[Subtítulo Interno]</a:t>
            </a:r>
            <a:endParaRPr b="0" lang="pt-BR" sz="141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1" name="Google Shape;108;p 2" descr=""/>
          <p:cNvPicPr/>
          <p:nvPr/>
        </p:nvPicPr>
        <p:blipFill>
          <a:blip r:embed="rId1">
            <a:alphaModFix amt="58000"/>
          </a:blip>
          <a:srcRect l="10" t="32987" r="19" b="25956"/>
          <a:stretch/>
        </p:blipFill>
        <p:spPr>
          <a:xfrm>
            <a:off x="14760" y="-1440"/>
            <a:ext cx="12162240" cy="1784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129;p18"/>
          <p:cNvSpPr/>
          <p:nvPr/>
        </p:nvSpPr>
        <p:spPr>
          <a:xfrm>
            <a:off x="952560" y="2234880"/>
            <a:ext cx="11000880" cy="48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3150" strike="noStrike" u="none">
                <a:solidFill>
                  <a:srgbClr val="004080"/>
                </a:solidFill>
                <a:effectLst/>
                <a:uFillTx/>
                <a:latin typeface="Montserrat"/>
                <a:ea typeface="Montserrat"/>
              </a:rPr>
              <a:t>[METODOLOGIA]</a:t>
            </a:r>
            <a:endParaRPr b="0" lang="pt-BR" sz="31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Google Shape;130;p18"/>
          <p:cNvSpPr/>
          <p:nvPr/>
        </p:nvSpPr>
        <p:spPr>
          <a:xfrm>
            <a:off x="762120" y="2234880"/>
            <a:ext cx="75960" cy="495000"/>
          </a:xfrm>
          <a:prstGeom prst="rect">
            <a:avLst/>
          </a:prstGeom>
          <a:solidFill>
            <a:srgbClr val="c5a05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Google Shape;131;p18"/>
          <p:cNvSpPr/>
          <p:nvPr/>
        </p:nvSpPr>
        <p:spPr>
          <a:xfrm>
            <a:off x="762120" y="3176640"/>
            <a:ext cx="3203280" cy="110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200" strike="noStrike" u="none">
                <a:solidFill>
                  <a:srgbClr val="c5a059"/>
                </a:solidFill>
                <a:effectLst/>
                <a:uFillTx/>
                <a:latin typeface="Montserrat"/>
                <a:ea typeface="Montserrat"/>
              </a:rPr>
              <a:t>-</a:t>
            </a:r>
            <a:r>
              <a:rPr b="1" lang="en-US" sz="1800" strike="noStrike" u="none">
                <a:solidFill>
                  <a:srgbClr val="c5a059"/>
                </a:solidFill>
                <a:effectLst/>
                <a:uFillTx/>
                <a:latin typeface="Montserrat"/>
                <a:ea typeface="Montserrat"/>
              </a:rPr>
              <a:t>CITAR METODOS E TÉCNICAS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c5a059"/>
                </a:solidFill>
                <a:effectLst/>
                <a:uFillTx/>
                <a:latin typeface="Montserrat"/>
                <a:ea typeface="Montserrat"/>
              </a:rPr>
              <a:t>-CORPUS DA PESQUISA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c5a059"/>
                </a:solidFill>
                <a:effectLst/>
                <a:uFillTx/>
                <a:latin typeface="Montserrat"/>
                <a:ea typeface="Montserrat"/>
              </a:rPr>
              <a:t>-CRITÉRIOS DE ANÁLISE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Google Shape;132;p18"/>
          <p:cNvSpPr/>
          <p:nvPr/>
        </p:nvSpPr>
        <p:spPr>
          <a:xfrm>
            <a:off x="4933800" y="3063600"/>
            <a:ext cx="6820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410" strike="noStrike" u="none">
                <a:solidFill>
                  <a:srgbClr val="004080"/>
                </a:solidFill>
                <a:effectLst/>
                <a:uFillTx/>
                <a:latin typeface="Montserrat"/>
                <a:ea typeface="Montserrat"/>
              </a:rPr>
              <a:t>[EVITE TEXTOS LONGOS]</a:t>
            </a:r>
            <a:endParaRPr b="0" lang="pt-BR" sz="141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Google Shape;133;p18"/>
          <p:cNvSpPr/>
          <p:nvPr/>
        </p:nvSpPr>
        <p:spPr>
          <a:xfrm>
            <a:off x="4933800" y="3377880"/>
            <a:ext cx="6495840" cy="25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60000"/>
              </a:lnSpc>
              <a:tabLst>
                <a:tab algn="l" pos="0"/>
              </a:tabLst>
            </a:pPr>
            <a:r>
              <a:rPr b="0" lang="en-US" sz="1650" strike="noStrike" u="none">
                <a:solidFill>
                  <a:srgbClr val="1e293b"/>
                </a:solidFill>
                <a:effectLst/>
                <a:uFillTx/>
                <a:latin typeface="Lato"/>
                <a:ea typeface="Lato"/>
              </a:rPr>
              <a:t>PREFIRA PALAVRAS-CHAVE OU FRASES CURTAS.</a:t>
            </a:r>
            <a:endParaRPr b="0" lang="pt-BR" sz="16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7" name="Google Shape;134;p18" descr=""/>
          <p:cNvPicPr/>
          <p:nvPr/>
        </p:nvPicPr>
        <p:blipFill>
          <a:blip r:embed="rId1">
            <a:alphaModFix amt="58000"/>
          </a:blip>
          <a:srcRect l="10" t="32987" r="19" b="25956"/>
          <a:stretch/>
        </p:blipFill>
        <p:spPr>
          <a:xfrm>
            <a:off x="14760" y="-1440"/>
            <a:ext cx="12162240" cy="1784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139;p19"/>
          <p:cNvSpPr/>
          <p:nvPr/>
        </p:nvSpPr>
        <p:spPr>
          <a:xfrm>
            <a:off x="1010520" y="3640680"/>
            <a:ext cx="11000880" cy="48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3150" strike="noStrike" u="none">
                <a:solidFill>
                  <a:srgbClr val="004080"/>
                </a:solidFill>
                <a:effectLst/>
                <a:uFillTx/>
                <a:latin typeface="Montserrat"/>
                <a:ea typeface="Montserrat"/>
              </a:rPr>
              <a:t>[REFERENCIAL TEÓRICO]</a:t>
            </a:r>
            <a:endParaRPr b="0" lang="pt-BR" sz="31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Google Shape;140;p19"/>
          <p:cNvSpPr/>
          <p:nvPr/>
        </p:nvSpPr>
        <p:spPr>
          <a:xfrm>
            <a:off x="776520" y="3635280"/>
            <a:ext cx="75960" cy="495000"/>
          </a:xfrm>
          <a:prstGeom prst="rect">
            <a:avLst/>
          </a:prstGeom>
          <a:solidFill>
            <a:srgbClr val="c5a05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Google Shape;141;p19"/>
          <p:cNvSpPr/>
          <p:nvPr/>
        </p:nvSpPr>
        <p:spPr>
          <a:xfrm>
            <a:off x="7257600" y="3074760"/>
            <a:ext cx="3203280" cy="161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2100" strike="noStrike" u="none">
                <a:solidFill>
                  <a:srgbClr val="c5a059"/>
                </a:solidFill>
                <a:effectLst/>
                <a:uFillTx/>
                <a:latin typeface="Montserrat"/>
                <a:ea typeface="Montserrat"/>
              </a:rPr>
              <a:t>EVITE TEXTOS LONGOS;</a:t>
            </a:r>
            <a:endParaRPr b="0" lang="pt-BR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2100" strike="noStrike" u="none">
                <a:solidFill>
                  <a:srgbClr val="c5a059"/>
                </a:solidFill>
                <a:effectLst/>
                <a:uFillTx/>
                <a:latin typeface="Montserrat"/>
                <a:ea typeface="Montserrat"/>
              </a:rPr>
              <a:t>PREFIRA PALAVRAS-CHAVE OU FRASES CURTAS.</a:t>
            </a:r>
            <a:endParaRPr b="0" lang="pt-BR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1" name="Google Shape;142;p19" descr=""/>
          <p:cNvPicPr/>
          <p:nvPr/>
        </p:nvPicPr>
        <p:blipFill>
          <a:blip r:embed="rId1">
            <a:alphaModFix amt="58000"/>
          </a:blip>
          <a:srcRect l="10" t="32987" r="19" b="25956"/>
          <a:stretch/>
        </p:blipFill>
        <p:spPr>
          <a:xfrm>
            <a:off x="14760" y="-1440"/>
            <a:ext cx="12162240" cy="1784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147;p20"/>
          <p:cNvSpPr/>
          <p:nvPr/>
        </p:nvSpPr>
        <p:spPr>
          <a:xfrm>
            <a:off x="952560" y="2143080"/>
            <a:ext cx="11000880" cy="48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3150" strike="noStrike" u="none">
                <a:solidFill>
                  <a:srgbClr val="004080"/>
                </a:solidFill>
                <a:effectLst/>
                <a:uFillTx/>
                <a:latin typeface="Montserrat"/>
                <a:ea typeface="Montserrat"/>
              </a:rPr>
              <a:t>[RESULTADOS E DISCUSSÃO]</a:t>
            </a:r>
            <a:endParaRPr b="0" lang="pt-BR" sz="31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Google Shape;148;p20"/>
          <p:cNvSpPr/>
          <p:nvPr/>
        </p:nvSpPr>
        <p:spPr>
          <a:xfrm>
            <a:off x="762120" y="2143080"/>
            <a:ext cx="75960" cy="495000"/>
          </a:xfrm>
          <a:prstGeom prst="rect">
            <a:avLst/>
          </a:prstGeom>
          <a:solidFill>
            <a:srgbClr val="c5a05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4" name="Google Shape;108;p 3" descr=""/>
          <p:cNvPicPr/>
          <p:nvPr/>
        </p:nvPicPr>
        <p:blipFill>
          <a:blip r:embed="rId1">
            <a:alphaModFix amt="58000"/>
          </a:blip>
          <a:srcRect l="10" t="32987" r="19" b="25956"/>
          <a:stretch/>
        </p:blipFill>
        <p:spPr>
          <a:xfrm>
            <a:off x="14760" y="-1440"/>
            <a:ext cx="12162240" cy="1784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154;p21"/>
          <p:cNvSpPr/>
          <p:nvPr/>
        </p:nvSpPr>
        <p:spPr>
          <a:xfrm>
            <a:off x="3231000" y="2027160"/>
            <a:ext cx="5730120" cy="48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3150" strike="noStrike" u="none">
                <a:solidFill>
                  <a:srgbClr val="004080"/>
                </a:solidFill>
                <a:effectLst/>
                <a:uFillTx/>
                <a:latin typeface="Montserrat"/>
                <a:ea typeface="Montserrat"/>
              </a:rPr>
              <a:t>[CONSIDERAÇÕES FINAIS]</a:t>
            </a:r>
            <a:endParaRPr b="0" lang="pt-BR" sz="31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Google Shape;155;p21"/>
          <p:cNvSpPr/>
          <p:nvPr/>
        </p:nvSpPr>
        <p:spPr>
          <a:xfrm rot="5400000">
            <a:off x="6057720" y="617040"/>
            <a:ext cx="76320" cy="3865320"/>
          </a:xfrm>
          <a:prstGeom prst="rect">
            <a:avLst/>
          </a:prstGeom>
          <a:solidFill>
            <a:srgbClr val="c5a05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Google Shape;156;p21"/>
          <p:cNvSpPr/>
          <p:nvPr/>
        </p:nvSpPr>
        <p:spPr>
          <a:xfrm>
            <a:off x="5038920" y="2967120"/>
            <a:ext cx="2113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410" strike="noStrike" u="none">
                <a:solidFill>
                  <a:srgbClr val="004080"/>
                </a:solidFill>
                <a:effectLst/>
                <a:uFillTx/>
                <a:latin typeface="Montserrat"/>
                <a:ea typeface="Montserrat"/>
              </a:rPr>
              <a:t>[Subtítulo Interno]</a:t>
            </a:r>
            <a:endParaRPr b="0" lang="pt-BR" sz="141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8" name="Google Shape;108;p 4" descr=""/>
          <p:cNvPicPr/>
          <p:nvPr/>
        </p:nvPicPr>
        <p:blipFill>
          <a:blip r:embed="rId1">
            <a:alphaModFix amt="58000"/>
          </a:blip>
          <a:srcRect l="10" t="32987" r="19" b="25956"/>
          <a:stretch/>
        </p:blipFill>
        <p:spPr>
          <a:xfrm>
            <a:off x="14760" y="-1440"/>
            <a:ext cx="12162240" cy="1784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pt-BR</dc:language>
  <cp:lastModifiedBy/>
  <dcterms:modified xsi:type="dcterms:W3CDTF">2026-05-20T20:51:51Z</dcterms:modified>
  <cp:revision>2</cp:revision>
  <dc:subject/>
  <dc:title/>
</cp:coreProperties>
</file>